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12" name="Nivel de texto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 Juan López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 Juan López</a:t>
            </a:r>
          </a:p>
        </p:txBody>
      </p:sp>
      <p:sp>
        <p:nvSpPr>
          <p:cNvPr id="94" name="“Escribe una cita aquí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“Escribe una cita aquí”</a:t>
            </a:r>
          </a:p>
        </p:txBody>
      </p:sp>
      <p:sp>
        <p:nvSpPr>
          <p:cNvPr id="9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n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n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xto del título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22" name="Nivel de texto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el título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3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n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xto del título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Texto del título</a:t>
            </a:r>
          </a:p>
        </p:txBody>
      </p:sp>
      <p:sp>
        <p:nvSpPr>
          <p:cNvPr id="40" name="Nivel de texto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el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49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el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57" name="Nivel de texto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n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xto del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67" name="Nivel de texto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Número de diapositiva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ivel de texto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n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n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n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3" name="Nivel de texto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ndroid Vs iOS"/>
          <p:cNvSpPr txBox="1"/>
          <p:nvPr>
            <p:ph type="ctrTitle"/>
          </p:nvPr>
        </p:nvSpPr>
        <p:spPr>
          <a:xfrm>
            <a:off x="1371600" y="-14732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Android Vs iOS</a:t>
            </a:r>
          </a:p>
        </p:txBody>
      </p:sp>
      <p:pic>
        <p:nvPicPr>
          <p:cNvPr id="120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4411" y="2216932"/>
            <a:ext cx="11695978" cy="76001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Hacer doble clic para edita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90727">
              <a:defRPr sz="6719"/>
            </a:pPr>
          </a:p>
        </p:txBody>
      </p:sp>
      <p:sp>
        <p:nvSpPr>
          <p:cNvPr id="143" name="Hacer doble clic para editar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4" name="NINTCHDBPICT000516092504.jpg" descr="NINTCHDBPICT00051609250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14300" y="-101600"/>
            <a:ext cx="14776469" cy="9956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708150" y="-107950"/>
            <a:ext cx="16273759" cy="103896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045051"/>
            <a:ext cx="14602342" cy="106757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racias.jpg" descr="gracias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30797" y="-508000"/>
            <a:ext cx="16666394" cy="111109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98650" y="-135352"/>
            <a:ext cx="15922582" cy="100243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72698" y="1420241"/>
            <a:ext cx="13809248" cy="69131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Hacer doble clic para edita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90727">
              <a:defRPr sz="6719"/>
            </a:pPr>
          </a:p>
        </p:txBody>
      </p:sp>
      <p:sp>
        <p:nvSpPr>
          <p:cNvPr id="127" name="Hacer doble clic para editar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8" name="Apple-Devices-Mockup-Bundle-05.jpg" descr="Apple-Devices-Mockup-Bundle-0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46100"/>
            <a:ext cx="13004800" cy="8661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750" y="-76200"/>
            <a:ext cx="15050449" cy="102798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Hacer doble clic para edita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90727">
              <a:defRPr sz="6719"/>
            </a:pPr>
          </a:p>
        </p:txBody>
      </p:sp>
      <p:sp>
        <p:nvSpPr>
          <p:cNvPr id="133" name="Hacer doble clic para editar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4" name="iphone-xs-launch-singapore-2.jpg" descr="iphone-xs-launch-singapore-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02916" y="-558800"/>
            <a:ext cx="15495016" cy="103199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82359" y="-444563"/>
            <a:ext cx="13707809" cy="108967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029" y="-133350"/>
            <a:ext cx="13134858" cy="102639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Imagen" descr="Imagen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5990" y="-431800"/>
            <a:ext cx="11932820" cy="102236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